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2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D73E1-58C7-4A90-AF2B-BBBAAF0570A4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908B-DA38-4791-BD17-B159CF586D2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D73E1-58C7-4A90-AF2B-BBBAAF0570A4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908B-DA38-4791-BD17-B159CF586D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D73E1-58C7-4A90-AF2B-BBBAAF0570A4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908B-DA38-4791-BD17-B159CF586D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D73E1-58C7-4A90-AF2B-BBBAAF0570A4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908B-DA38-4791-BD17-B159CF586D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D73E1-58C7-4A90-AF2B-BBBAAF0570A4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908B-DA38-4791-BD17-B159CF586D2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D73E1-58C7-4A90-AF2B-BBBAAF0570A4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908B-DA38-4791-BD17-B159CF586D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D73E1-58C7-4A90-AF2B-BBBAAF0570A4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908B-DA38-4791-BD17-B159CF586D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D73E1-58C7-4A90-AF2B-BBBAAF0570A4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908B-DA38-4791-BD17-B159CF586D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D73E1-58C7-4A90-AF2B-BBBAAF0570A4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908B-DA38-4791-BD17-B159CF586D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D73E1-58C7-4A90-AF2B-BBBAAF0570A4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908B-DA38-4791-BD17-B159CF586D2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2EBD73E1-58C7-4A90-AF2B-BBBAAF0570A4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414908B-DA38-4791-BD17-B159CF586D2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EBD73E1-58C7-4A90-AF2B-BBBAAF0570A4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414908B-DA38-4791-BD17-B159CF586D2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 – p. 66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686800" cy="495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What are some ways in which candidates try to reach voters?</a:t>
            </a:r>
            <a:endParaRPr lang="en-US" sz="3600" dirty="0"/>
          </a:p>
        </p:txBody>
      </p:sp>
      <p:pic>
        <p:nvPicPr>
          <p:cNvPr id="2050" name="Picture 2" descr="http://2.bp.blogspot.com/_mdxJXcDj7k8/SXEEc4Ej79I/AAAAAAAAAPE/wROAf56A2p4/s400/Scout-Wrap-4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810000"/>
            <a:ext cx="3657600" cy="2377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xplosion 1 3"/>
          <p:cNvSpPr/>
          <p:nvPr/>
        </p:nvSpPr>
        <p:spPr>
          <a:xfrm>
            <a:off x="5562600" y="-381000"/>
            <a:ext cx="3657600" cy="22098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Copy and Answer</a:t>
            </a:r>
            <a:endParaRPr lang="en-US" sz="2800" dirty="0"/>
          </a:p>
        </p:txBody>
      </p:sp>
      <p:pic>
        <p:nvPicPr>
          <p:cNvPr id="1026" name="Picture 2" descr="http://www.vanityfair.com/online/daily/2008/09/inside-ron-pauls-counter-convention/_jcr_content/par/cn_contentwell/par-main/cn_blogpost/cn_float_container/cn_image_0.size.Ron-Pau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339" y="2514600"/>
            <a:ext cx="3121461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1.gstatic.com/images?q=tbn:ANd9GcSixcmYygpxnOp2MlHR1BELTgYrJ-Xwzd1NFRm0L_xp2F6bKJ5YticxBk-Nv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82" y="3200860"/>
            <a:ext cx="2660218" cy="3533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3.bp.blogspot.com/_ttiSAxcedV4/S6-xV-mWDFI/AAAAAAAAEZ0/rB9funp0yc0/s1600/BullhornBachmann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203"/>
          <a:stretch/>
        </p:blipFill>
        <p:spPr bwMode="auto">
          <a:xfrm>
            <a:off x="6210301" y="4648200"/>
            <a:ext cx="2781299" cy="208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96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What are the strategies used by candidates to persuade voters?</a:t>
            </a:r>
          </a:p>
          <a:p>
            <a:r>
              <a:rPr lang="en-US" sz="4000" dirty="0" smtClean="0"/>
              <a:t>How do candidates reach out to voters?</a:t>
            </a:r>
          </a:p>
          <a:p>
            <a:r>
              <a:rPr lang="en-US" sz="4000" dirty="0" smtClean="0"/>
              <a:t>How do candidates try to control their image and why is that important?</a:t>
            </a:r>
          </a:p>
        </p:txBody>
      </p:sp>
    </p:spTree>
    <p:extLst>
      <p:ext uri="{BB962C8B-B14F-4D97-AF65-F5344CB8AC3E}">
        <p14:creationId xmlns:p14="http://schemas.microsoft.com/office/powerpoint/2010/main" val="291195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little notebook setup…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You should have your nomination process chart pasted as a flap onto </a:t>
            </a:r>
            <a:r>
              <a:rPr lang="en-US" b="1" dirty="0" smtClean="0"/>
              <a:t>p. 61</a:t>
            </a:r>
          </a:p>
          <a:p>
            <a:pPr marL="118872" indent="0">
              <a:buNone/>
            </a:pPr>
            <a:endParaRPr lang="en-US" dirty="0"/>
          </a:p>
          <a:p>
            <a:pPr marL="118872" indent="0">
              <a:buNone/>
            </a:pP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You should have your Republican candidate chart pasted as a flap onto </a:t>
            </a:r>
            <a:r>
              <a:rPr lang="en-US" b="1" dirty="0"/>
              <a:t>p. 65</a:t>
            </a:r>
          </a:p>
          <a:p>
            <a:pPr marL="118872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657600"/>
            <a:ext cx="3943350" cy="30443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7199" y="3657600"/>
            <a:ext cx="3998201" cy="30443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774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Campaign Strategies Stations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Travel around to each of the three stations</a:t>
            </a:r>
          </a:p>
          <a:p>
            <a:pPr lvl="1"/>
            <a:r>
              <a:rPr lang="en-US" dirty="0" smtClean="0"/>
              <a:t>Wholesale Politics</a:t>
            </a:r>
          </a:p>
          <a:p>
            <a:pPr lvl="1"/>
            <a:r>
              <a:rPr lang="en-US" dirty="0" smtClean="0"/>
              <a:t>Retail Politics</a:t>
            </a:r>
          </a:p>
          <a:p>
            <a:pPr lvl="1"/>
            <a:r>
              <a:rPr lang="en-US" dirty="0" err="1" smtClean="0"/>
              <a:t>Microtargeting</a:t>
            </a:r>
            <a:endParaRPr lang="en-US" dirty="0" smtClean="0"/>
          </a:p>
          <a:p>
            <a:pPr lvl="1"/>
            <a:r>
              <a:rPr lang="en-US" dirty="0" smtClean="0"/>
              <a:t>Stump Speeches</a:t>
            </a:r>
          </a:p>
          <a:p>
            <a:pPr lvl="1"/>
            <a:r>
              <a:rPr lang="en-US" dirty="0" smtClean="0"/>
              <a:t>Photo Ops</a:t>
            </a:r>
          </a:p>
          <a:p>
            <a:r>
              <a:rPr lang="en-US" dirty="0" smtClean="0"/>
              <a:t>Complete the questions at each station on your worksheet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01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Campaign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534400" cy="5334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Reaching the Voters</a:t>
            </a:r>
          </a:p>
          <a:p>
            <a:pPr lvl="1"/>
            <a:r>
              <a:rPr lang="en-US" sz="2200" u="sng" dirty="0" smtClean="0"/>
              <a:t>Retail Politics</a:t>
            </a:r>
            <a:r>
              <a:rPr lang="en-US" sz="2200" dirty="0" smtClean="0"/>
              <a:t>: Meet-and-greet style relies on direct, personal contact</a:t>
            </a:r>
          </a:p>
          <a:p>
            <a:pPr lvl="1"/>
            <a:r>
              <a:rPr lang="en-US" sz="2200" u="sng" dirty="0" smtClean="0"/>
              <a:t>Wholesale Politics</a:t>
            </a:r>
            <a:r>
              <a:rPr lang="en-US" sz="2200" dirty="0" smtClean="0"/>
              <a:t>: Large scale mail or media campaigns – flyers, literature, and advertisements</a:t>
            </a:r>
          </a:p>
          <a:p>
            <a:pPr lvl="1"/>
            <a:r>
              <a:rPr lang="en-US" sz="2200" u="sng" dirty="0" err="1" smtClean="0"/>
              <a:t>Microtargeting</a:t>
            </a:r>
            <a:r>
              <a:rPr lang="en-US" sz="2200" dirty="0" smtClean="0"/>
              <a:t>: Uses voter databases to reach very specific groups (the elderly, union workers, etc.)</a:t>
            </a:r>
          </a:p>
          <a:p>
            <a:r>
              <a:rPr lang="en-US" sz="2400" dirty="0" smtClean="0"/>
              <a:t>Stump Speeches</a:t>
            </a:r>
          </a:p>
          <a:p>
            <a:pPr lvl="1"/>
            <a:r>
              <a:rPr lang="en-US" sz="2200" dirty="0" smtClean="0"/>
              <a:t>Standard speech that is changed slightly but given at each campaign stop</a:t>
            </a:r>
          </a:p>
          <a:p>
            <a:r>
              <a:rPr lang="en-US" sz="2400" dirty="0" smtClean="0"/>
              <a:t>Photo Ops</a:t>
            </a:r>
          </a:p>
          <a:p>
            <a:pPr lvl="1"/>
            <a:r>
              <a:rPr lang="en-US" sz="2200" dirty="0" smtClean="0"/>
              <a:t>Candidates make every effort to stay in the public eye</a:t>
            </a:r>
          </a:p>
          <a:p>
            <a:pPr lvl="1"/>
            <a:r>
              <a:rPr lang="en-US" sz="2200" dirty="0" smtClean="0"/>
              <a:t>The hope is that these pictures appear on the news or in the paper</a:t>
            </a:r>
            <a:endParaRPr lang="en-US" sz="2200" dirty="0"/>
          </a:p>
        </p:txBody>
      </p:sp>
      <p:sp>
        <p:nvSpPr>
          <p:cNvPr id="4" name="Explosion 1 3"/>
          <p:cNvSpPr/>
          <p:nvPr/>
        </p:nvSpPr>
        <p:spPr>
          <a:xfrm>
            <a:off x="6172200" y="-228600"/>
            <a:ext cx="3276600" cy="18288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Notes</a:t>
            </a:r>
          </a:p>
          <a:p>
            <a:pPr algn="ctr"/>
            <a:r>
              <a:rPr lang="en-US" sz="2800" dirty="0" smtClean="0"/>
              <a:t>p. 67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19455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– p. 66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Which of the strategies we learned about today do you think make the biggest impact and why?</a:t>
            </a:r>
            <a:endParaRPr lang="en-US" sz="4000" dirty="0"/>
          </a:p>
        </p:txBody>
      </p:sp>
      <p:sp>
        <p:nvSpPr>
          <p:cNvPr id="4" name="Explosion 1 3"/>
          <p:cNvSpPr/>
          <p:nvPr/>
        </p:nvSpPr>
        <p:spPr>
          <a:xfrm>
            <a:off x="2286000" y="3886200"/>
            <a:ext cx="4648200" cy="2819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Copy and Answer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8141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281</TotalTime>
  <Words>241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Do Now – p. 66</vt:lpstr>
      <vt:lpstr>Today’s Objectives</vt:lpstr>
      <vt:lpstr>A little notebook setup…</vt:lpstr>
      <vt:lpstr>Campaign Strategies Stations</vt:lpstr>
      <vt:lpstr>Campaign Strategies</vt:lpstr>
      <vt:lpstr>Reflection – p. 66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 – p. 66</dc:title>
  <dc:creator>Henry Mahegan</dc:creator>
  <cp:lastModifiedBy>Henry Mahegan</cp:lastModifiedBy>
  <cp:revision>9</cp:revision>
  <dcterms:created xsi:type="dcterms:W3CDTF">2011-11-01T17:02:46Z</dcterms:created>
  <dcterms:modified xsi:type="dcterms:W3CDTF">2011-11-02T15:47:50Z</dcterms:modified>
</cp:coreProperties>
</file>